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86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927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60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95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28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34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41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18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94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337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56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F131A1-4C81-452D-8896-F4039B2414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338E98-43EF-4DB1-A68F-C0684F105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65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6C1660B-B343-3E8A-8D9E-E57B46725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A3D955D-42FD-299F-9527-22C9F664DD5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64302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8BFDE92-6B1A-55A1-33EB-AAB141ECE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704A44D-3684-BF4A-9991-FB0FE102E93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422342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AAC2D59-15EC-D075-A7D4-F233CCC06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1ADE83C-9EF8-323E-234D-E9CC6F6796D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945846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2026-05-22T12:38:24Z</dcterms:created>
  <dcterms:modified xsi:type="dcterms:W3CDTF">2026-05-22T12:39:39Z</dcterms:modified>
</cp:coreProperties>
</file>